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الدفع الفوري ( كاش )</a:t>
            </a:r>
            <a:endParaRPr lang="en-US" b="1" dirty="0"/>
          </a:p>
        </p:txBody>
      </p:sp>
      <p:pic>
        <p:nvPicPr>
          <p:cNvPr id="6" name="Picture 2" descr="دراسة: الدفع نقداً يسبب الألم النفسي">
            <a:extLst>
              <a:ext uri="{FF2B5EF4-FFF2-40B4-BE49-F238E27FC236}">
                <a16:creationId xmlns:a16="http://schemas.microsoft.com/office/drawing/2014/main" id="{B2B980C4-C5FC-1648-AB64-4655DB8C9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785" y="1930206"/>
            <a:ext cx="7524430" cy="45626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AB229-EE68-8261-48ED-FFBC4BF5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dirty="0"/>
              <a:t>الدفع عن طريق التطبيق </a:t>
            </a:r>
            <a:endParaRPr lang="en-US" dirty="0"/>
          </a:p>
        </p:txBody>
      </p:sp>
      <p:pic>
        <p:nvPicPr>
          <p:cNvPr id="1026" name="Picture 2" descr="اضافة بطاقة الصراف للاندرويد | ديناصور.تك">
            <a:extLst>
              <a:ext uri="{FF2B5EF4-FFF2-40B4-BE49-F238E27FC236}">
                <a16:creationId xmlns:a16="http://schemas.microsoft.com/office/drawing/2014/main" id="{5AF791C4-0824-5B6E-D042-5A4455CFEC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458" y="2141537"/>
            <a:ext cx="56330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56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E1091-E7E7-8CE6-FA2E-AE81D8A7D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b="1" dirty="0"/>
              <a:t>الدفع بالبطاقة </a:t>
            </a:r>
            <a:endParaRPr lang="en-US" b="1" dirty="0"/>
          </a:p>
        </p:txBody>
      </p:sp>
      <p:pic>
        <p:nvPicPr>
          <p:cNvPr id="3074" name="Picture 2" descr="كيف تحمي بطاقتك اللاتلامسية من الاختراق والسحب من الرصيد دون | مصراوى">
            <a:extLst>
              <a:ext uri="{FF2B5EF4-FFF2-40B4-BE49-F238E27FC236}">
                <a16:creationId xmlns:a16="http://schemas.microsoft.com/office/drawing/2014/main" id="{11EB2E22-6282-F49A-D3F1-46FE5AF387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01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الدفع الفوري ( كاش )</vt:lpstr>
      <vt:lpstr>الدفع عن طريق التطبيق </vt:lpstr>
      <vt:lpstr>الدفع بالبطاقة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</dc:title>
  <dc:creator>aisha alshamsi</dc:creator>
  <cp:lastModifiedBy>aisha alshamsi</cp:lastModifiedBy>
  <cp:revision>2</cp:revision>
  <dcterms:created xsi:type="dcterms:W3CDTF">2024-01-22T15:58:56Z</dcterms:created>
  <dcterms:modified xsi:type="dcterms:W3CDTF">2024-01-22T16:01:54Z</dcterms:modified>
</cp:coreProperties>
</file>